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07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82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6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7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36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7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8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06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3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9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8852-CFC9-4F6B-980D-A635C9584ACB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7E066-4183-4D41-A1CB-D9C74D1C8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87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20" y="1"/>
            <a:ext cx="7631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55"/>
            <a:ext cx="12192000" cy="59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01"/>
            <a:ext cx="12192000" cy="616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02"/>
            <a:ext cx="12192000" cy="60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383"/>
            <a:ext cx="12192000" cy="61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166"/>
            <a:ext cx="12192000" cy="57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291"/>
            <a:ext cx="12192000" cy="58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29"/>
            <a:ext cx="12192000" cy="59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40"/>
            <a:ext cx="12192000" cy="58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21789"/>
            <a:ext cx="11887200" cy="54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979"/>
            <a:ext cx="12021291" cy="53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767943"/>
            <a:ext cx="12002814" cy="55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4"/>
            <a:ext cx="12192000" cy="56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747"/>
            <a:ext cx="12192000" cy="60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81"/>
            <a:ext cx="12192000" cy="62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259"/>
            <a:ext cx="12192000" cy="61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372"/>
            <a:ext cx="12113164" cy="614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5</cp:revision>
  <dcterms:created xsi:type="dcterms:W3CDTF">2020-11-24T09:44:45Z</dcterms:created>
  <dcterms:modified xsi:type="dcterms:W3CDTF">2020-11-24T11:29:16Z</dcterms:modified>
</cp:coreProperties>
</file>